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86439040"/>
        <c:axId val="86440576"/>
        <c:axId val="80637952"/>
      </c:line3DChart>
      <c:catAx>
        <c:axId val="86439040"/>
        <c:scaling>
          <c:orientation val="minMax"/>
        </c:scaling>
        <c:axPos val="b"/>
        <c:tickLblPos val="nextTo"/>
        <c:crossAx val="86440576"/>
        <c:crosses val="autoZero"/>
        <c:auto val="1"/>
        <c:lblAlgn val="ctr"/>
        <c:lblOffset val="100"/>
      </c:catAx>
      <c:valAx>
        <c:axId val="86440576"/>
        <c:scaling>
          <c:orientation val="minMax"/>
        </c:scaling>
        <c:axPos val="l"/>
        <c:majorGridlines/>
        <c:numFmt formatCode="General" sourceLinked="1"/>
        <c:tickLblPos val="nextTo"/>
        <c:crossAx val="86439040"/>
        <c:crosses val="autoZero"/>
        <c:crossBetween val="between"/>
      </c:valAx>
      <c:serAx>
        <c:axId val="80637952"/>
        <c:scaling>
          <c:orientation val="minMax"/>
        </c:scaling>
        <c:axPos val="b"/>
        <c:tickLblPos val="nextTo"/>
        <c:crossAx val="86440576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3431A-E271-4A68-9C3C-642DEB061C5B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44B0A-5B27-441E-9747-AD44B57B2F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44B0A-5B27-441E-9747-AD44B57B2F9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 advClick="0" advTm="3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Click="0" advTm="3000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МОУ СОШ№17</a:t>
            </a:r>
            <a:br>
              <a:rPr lang="ru-RU" dirty="0" smtClean="0"/>
            </a:br>
            <a:r>
              <a:rPr lang="ru-RU" dirty="0" smtClean="0"/>
              <a:t>г.КОВРОВ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ЛЕТОВА ЛЮДМИЛА ВЛАДИМИРОВНА</a:t>
            </a:r>
          </a:p>
          <a:p>
            <a:r>
              <a:rPr lang="ru-RU" sz="1800" dirty="0" smtClean="0"/>
              <a:t>СЕНТЯБРЬ 2011 –МАЙ 2012</a:t>
            </a:r>
            <a:endParaRPr lang="ru-RU" sz="1800" dirty="0"/>
          </a:p>
        </p:txBody>
      </p:sp>
    </p:spTree>
  </p:cSld>
  <p:clrMapOvr>
    <a:masterClrMapping/>
  </p:clrMapOvr>
  <p:transition spd="med" advClick="0" advTm="3000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МАТЕМАТИКА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 anchor="ctr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solidFill>
                  <a:srgbClr val="0070C0"/>
                </a:solidFill>
              </a:rPr>
              <a:t>АЛГЕБРА</a:t>
            </a:r>
          </a:p>
          <a:p>
            <a:pPr>
              <a:lnSpc>
                <a:spcPct val="150000"/>
              </a:lnSpc>
            </a:pPr>
            <a:r>
              <a:rPr lang="ru-RU" sz="4000" dirty="0" smtClean="0">
                <a:solidFill>
                  <a:srgbClr val="0070C0"/>
                </a:solidFill>
              </a:rPr>
              <a:t>ГЕОМЕТРИЯ</a:t>
            </a:r>
          </a:p>
          <a:p>
            <a:pPr>
              <a:lnSpc>
                <a:spcPct val="150000"/>
              </a:lnSpc>
            </a:pPr>
            <a:r>
              <a:rPr lang="ru-RU" sz="4000" dirty="0" smtClean="0">
                <a:solidFill>
                  <a:srgbClr val="0070C0"/>
                </a:solidFill>
              </a:rPr>
              <a:t>ЧЕРТЕЖИ И ГРАФИКИ</a:t>
            </a:r>
            <a:endParaRPr lang="ru-RU" sz="4000" dirty="0">
              <a:solidFill>
                <a:srgbClr val="0070C0"/>
              </a:solidFill>
            </a:endParaRPr>
          </a:p>
        </p:txBody>
      </p:sp>
      <p:grpSp>
        <p:nvGrpSpPr>
          <p:cNvPr id="1026" name="Group 2"/>
          <p:cNvGrpSpPr>
            <a:grpSpLocks noGrp="1"/>
          </p:cNvGrpSpPr>
          <p:nvPr>
            <p:ph sz="half" idx="2"/>
          </p:nvPr>
        </p:nvGrpSpPr>
        <p:grpSpPr bwMode="auto">
          <a:xfrm>
            <a:off x="4756150" y="530225"/>
            <a:ext cx="3930650" cy="4389438"/>
            <a:chOff x="1824" y="633"/>
            <a:chExt cx="2834" cy="2849"/>
          </a:xfrm>
        </p:grpSpPr>
        <p:sp>
          <p:nvSpPr>
            <p:cNvPr id="1027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med" advClick="0" advTm="3000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857232"/>
            <a:ext cx="3931920" cy="4389120"/>
          </a:xfrm>
          <a:solidFill>
            <a:schemeClr val="bg1">
              <a:lumMod val="75000"/>
            </a:schemeClr>
          </a:solidFill>
        </p:spPr>
        <p:txBody>
          <a:bodyPr anchor="ctr" anchorCtr="0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B0F0"/>
                </a:solidFill>
              </a:rPr>
              <a:t>ДРОБИ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B0F0"/>
                </a:solidFill>
              </a:rPr>
              <a:t>ДЕЙСТВИЯ С ДРОБЯМИ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B0F0"/>
                </a:solidFill>
              </a:rPr>
              <a:t>ЗАДАЧИ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B0F0"/>
                </a:solidFill>
              </a:rPr>
              <a:t>ЭЛЕМЕНТЫ ГЕОМЕТРИИ</a:t>
            </a:r>
            <a:endParaRPr lang="ru-RU" sz="3600" b="1" dirty="0">
              <a:solidFill>
                <a:srgbClr val="00B0F0"/>
              </a:solidFill>
            </a:endParaRPr>
          </a:p>
        </p:txBody>
      </p:sp>
      <p:pic>
        <p:nvPicPr>
          <p:cNvPr id="2050" name="Picture 2" descr="C:\Program Files\Microsoft Office\MEDIA\CAGCAT10\j0285444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714488"/>
            <a:ext cx="4167696" cy="416981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АЛГЕБРА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898912"/>
          </a:xfrm>
          <a:solidFill>
            <a:srgbClr val="FFFF00"/>
          </a:solidFill>
        </p:spPr>
        <p:txBody>
          <a:bodyPr anchor="ctr" anchorCtr="0">
            <a:normAutofit/>
          </a:bodyPr>
          <a:lstStyle/>
          <a:p>
            <a:r>
              <a:rPr lang="ru-RU" sz="3200" b="1" dirty="0" smtClean="0"/>
              <a:t>МАТЕМАТИЧЕСКИЙ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ЯЗЫК</a:t>
            </a:r>
            <a:endParaRPr lang="ru-RU" sz="3200" b="1" dirty="0" smtClean="0"/>
          </a:p>
          <a:p>
            <a:r>
              <a:rPr lang="ru-RU" sz="3200" b="1" dirty="0" smtClean="0"/>
              <a:t>МАТЕМАТИЧЕСКАЯ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МОДЕЛЬ</a:t>
            </a:r>
            <a:endParaRPr lang="ru-RU" sz="3200" b="1" dirty="0" smtClean="0"/>
          </a:p>
          <a:p>
            <a:r>
              <a:rPr lang="ru-RU" sz="3200" b="1" dirty="0" smtClean="0"/>
              <a:t>ФУНКЦИИ</a:t>
            </a:r>
          </a:p>
          <a:p>
            <a:r>
              <a:rPr lang="ru-RU" sz="3200" b="1" dirty="0" smtClean="0"/>
              <a:t>ГРАФИКИ</a:t>
            </a:r>
            <a:endParaRPr lang="ru-RU" sz="32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756150" y="530225"/>
          <a:ext cx="393065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3000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 anchorCtr="0"/>
          <a:lstStyle/>
          <a:p>
            <a:pPr>
              <a:lnSpc>
                <a:spcPct val="150000"/>
              </a:lnSpc>
            </a:pPr>
            <a:r>
              <a:rPr lang="ru-RU" b="1" dirty="0" smtClean="0"/>
              <a:t>ОСНОВНЫЕ ПОНЯТИЯ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СВОЙСТВА ФИГУР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ТЕОРЕМЫ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АКСИОМЫ</a:t>
            </a:r>
          </a:p>
          <a:p>
            <a:endParaRPr lang="ru-RU" dirty="0"/>
          </a:p>
        </p:txBody>
      </p:sp>
      <p:grpSp>
        <p:nvGrpSpPr>
          <p:cNvPr id="3074" name="Group 2"/>
          <p:cNvGrpSpPr>
            <a:grpSpLocks noGrp="1"/>
          </p:cNvGrpSpPr>
          <p:nvPr>
            <p:ph sz="half" idx="2"/>
          </p:nvPr>
        </p:nvGrpSpPr>
        <p:grpSpPr bwMode="auto">
          <a:xfrm>
            <a:off x="4756150" y="530225"/>
            <a:ext cx="3930650" cy="4389438"/>
            <a:chOff x="1248" y="240"/>
            <a:chExt cx="4176" cy="360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075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  <a:gd name="T6" fmla="*/ 5400 w 21600"/>
                <a:gd name="T7" fmla="*/ 11800 h 21600"/>
                <a:gd name="T8" fmla="*/ 16200 w 21600"/>
                <a:gd name="T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787 w 21600"/>
                <a:gd name="T1" fmla="*/ 0 h 21600"/>
                <a:gd name="T2" fmla="*/ 15812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787 w 21600"/>
                <a:gd name="T9" fmla="*/ 500 h 21600"/>
                <a:gd name="T10" fmla="*/ 158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7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3768 w 21600"/>
                <a:gd name="T1" fmla="*/ 0 h 21600"/>
                <a:gd name="T2" fmla="*/ 17831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287 w 21600"/>
                <a:gd name="T9" fmla="*/ 500 h 21600"/>
                <a:gd name="T10" fmla="*/ 16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8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2793 w 21600"/>
                <a:gd name="T1" fmla="*/ 0 h 21600"/>
                <a:gd name="T2" fmla="*/ 18806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3287 w 21600"/>
                <a:gd name="T9" fmla="*/ 500 h 21600"/>
                <a:gd name="T10" fmla="*/ 17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med" advClick="0" advTm="3000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183880" cy="2214578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/>
              <a:t>МАТЕМАТИКУ УЖЕ ЗАТЕМ УЧИТЬ СЛЕДУЕТ,ЧТО ОНА  УМ В ПОРЯДОК ПРИВОДИТ        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000" dirty="0" smtClean="0"/>
              <a:t>М.В.ЛОМОНОСОВ.</a:t>
            </a:r>
            <a:endParaRPr lang="ru-RU" sz="2800" dirty="0"/>
          </a:p>
        </p:txBody>
      </p:sp>
    </p:spTree>
  </p:cSld>
  <p:clrMapOvr>
    <a:masterClrMapping/>
  </p:clrMapOvr>
  <p:transition spd="med" advClick="0" advTm="3000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</TotalTime>
  <Words>46</Words>
  <PresentationFormat>Экран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МОУ СОШ№17 г.КОВРОВ</vt:lpstr>
      <vt:lpstr>МАТЕМАТИКА</vt:lpstr>
      <vt:lpstr>МАТЕМАТИКА</vt:lpstr>
      <vt:lpstr>АЛГЕБРА</vt:lpstr>
      <vt:lpstr>ГЕОМЕТРИЯ</vt:lpstr>
      <vt:lpstr>МАТЕМАТИКУ УЖЕ ЗАТЕМ УЧИТЬ СЛЕДУЕТ,ЧТО ОНА  УМ В ПОРЯДОК ПРИВОДИТ            М.В.ЛОМОНОСОВ.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СОШ№17 г.КОВРОВ</dc:title>
  <dc:creator>Ученик</dc:creator>
  <cp:lastModifiedBy>IMC</cp:lastModifiedBy>
  <cp:revision>9</cp:revision>
  <dcterms:created xsi:type="dcterms:W3CDTF">2011-10-04T10:21:35Z</dcterms:created>
  <dcterms:modified xsi:type="dcterms:W3CDTF">2011-10-12T07:39:37Z</dcterms:modified>
</cp:coreProperties>
</file>